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7"/>
  </p:notesMasterIdLst>
  <p:sldIdLst>
    <p:sldId id="352" r:id="rId2"/>
    <p:sldId id="363" r:id="rId3"/>
    <p:sldId id="364" r:id="rId4"/>
    <p:sldId id="365" r:id="rId5"/>
    <p:sldId id="366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FF7C80"/>
    <a:srgbClr val="FF00FF"/>
    <a:srgbClr val="FF0066"/>
    <a:srgbClr val="86043C"/>
    <a:srgbClr val="3A1872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32" autoAdjust="0"/>
    <p:restoredTop sz="94662" autoAdjust="0"/>
  </p:normalViewPr>
  <p:slideViewPr>
    <p:cSldViewPr>
      <p:cViewPr>
        <p:scale>
          <a:sx n="70" d="100"/>
          <a:sy n="70" d="100"/>
        </p:scale>
        <p:origin x="-1320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4"/>
    </p:cViewPr>
  </p:sorterViewPr>
  <p:notesViewPr>
    <p:cSldViewPr>
      <p:cViewPr varScale="1">
        <p:scale>
          <a:sx n="56" d="100"/>
          <a:sy n="56" d="100"/>
        </p:scale>
        <p:origin x="-180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8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48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8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953A7A6-9215-4833-B0E6-904917972D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7177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A87C3E-9B9F-4BB0-8EF0-6C34B075A1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C80BF7-FE76-4EBD-82B1-6502FC31939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A25313-5940-42D5-81B3-2A9A3EB1DD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9ABAD2-87CD-4AAD-A607-16C76403617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99784B-CCD1-4F03-B620-16D67715F0B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B43717-310E-461F-8246-D541A36AB6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4B7EF5-8A43-4395-AA09-5424D2A0BF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8E628-A270-4A13-82A2-3E20DA0B51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B658BF-302B-4DB7-B0D0-630BF5D1E3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1E74E4-2B91-4A11-B281-897E0DC5A62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1758FA-0797-4CF5-B447-9014B3FCC3C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669E1D5-31F2-4ADA-90B8-753A84CDC4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71972" y="146967"/>
            <a:ext cx="8400055" cy="95410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 cap="all" dirty="0" smtClean="0">
                <a:ln/>
                <a:solidFill>
                  <a:srgbClr val="0000FF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PHÒNG GIÁO DỤC VÀ ĐÀO TẠO QUẬN </a:t>
            </a:r>
            <a:r>
              <a:rPr lang="en-US" sz="2800" b="1" cap="all" dirty="0">
                <a:ln/>
                <a:solidFill>
                  <a:srgbClr val="0000FF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GÒ </a:t>
            </a:r>
            <a:r>
              <a:rPr lang="en-US" sz="2800" b="1" cap="all" dirty="0" smtClean="0">
                <a:ln/>
                <a:solidFill>
                  <a:srgbClr val="0000FF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VẤP</a:t>
            </a:r>
          </a:p>
          <a:p>
            <a:pPr algn="ctr">
              <a:defRPr/>
            </a:pPr>
            <a:r>
              <a:rPr lang="en-US" sz="2800" b="1" cap="all" dirty="0" smtClean="0">
                <a:ln/>
                <a:solidFill>
                  <a:srgbClr val="0000FF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BỘ MÔN: CÔNG NGHỆ 9</a:t>
            </a:r>
            <a:endParaRPr lang="en-US" sz="2800" b="1" cap="all" dirty="0">
              <a:ln/>
              <a:solidFill>
                <a:srgbClr val="0000FF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281265" y="2630269"/>
            <a:ext cx="2629246" cy="646331"/>
          </a:xfrm>
          <a:prstGeom prst="rect">
            <a:avLst/>
          </a:prstGeom>
          <a:noFill/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soft" dir="tl">
              <a:rot lat="0" lon="0" rev="0"/>
            </a:lightRig>
          </a:scene3d>
          <a:sp3d>
            <a:bevelT prst="angle"/>
          </a:sp3d>
        </p:spPr>
        <p:txBody>
          <a:bodyPr wrap="none"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hành</a:t>
            </a:r>
            <a:endParaRPr lang="en-US" sz="36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357715" y="3544669"/>
            <a:ext cx="7031092" cy="646331"/>
          </a:xfrm>
          <a:prstGeom prst="rect">
            <a:avLst/>
          </a:prstGeom>
          <a:noFill/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soft" dir="tl">
              <a:rot lat="0" lon="0" rev="0"/>
            </a:lightRig>
          </a:scene3d>
          <a:sp3d>
            <a:bevelT prst="angle"/>
          </a:sp3d>
        </p:spPr>
        <p:txBody>
          <a:bodyPr wrap="none"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SỬ DỤNG ĐỒNG HỒ ĐO ĐIỆN </a:t>
            </a:r>
            <a:endParaRPr lang="en-US" sz="36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2"/>
          <p:cNvSpPr txBox="1">
            <a:spLocks noChangeArrowheads="1"/>
          </p:cNvSpPr>
          <p:nvPr/>
        </p:nvSpPr>
        <p:spPr bwMode="auto">
          <a:xfrm>
            <a:off x="3728294" y="1792464"/>
            <a:ext cx="1605706" cy="614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en-US" sz="3600" b="1" kern="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b="1" kern="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4:</a:t>
            </a:r>
            <a:endParaRPr lang="en-US" sz="3600" kern="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1905000" y="180975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838200" y="196215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2057400" y="3686175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AutoShape 8"/>
          <p:cNvSpPr>
            <a:spLocks noChangeArrowheads="1"/>
          </p:cNvSpPr>
          <p:nvPr/>
        </p:nvSpPr>
        <p:spPr bwMode="auto">
          <a:xfrm>
            <a:off x="762000" y="91440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>
            <a:off x="5943600" y="137160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7772400" y="121920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17" name="AutoShape 8"/>
          <p:cNvSpPr>
            <a:spLocks noChangeArrowheads="1"/>
          </p:cNvSpPr>
          <p:nvPr/>
        </p:nvSpPr>
        <p:spPr bwMode="auto">
          <a:xfrm>
            <a:off x="7239000" y="228600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18" name="AutoShape 8"/>
          <p:cNvSpPr>
            <a:spLocks noChangeArrowheads="1"/>
          </p:cNvSpPr>
          <p:nvPr/>
        </p:nvSpPr>
        <p:spPr bwMode="auto">
          <a:xfrm>
            <a:off x="8153400" y="403860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19" name="AutoShape 8"/>
          <p:cNvSpPr>
            <a:spLocks noChangeArrowheads="1"/>
          </p:cNvSpPr>
          <p:nvPr/>
        </p:nvSpPr>
        <p:spPr bwMode="auto">
          <a:xfrm>
            <a:off x="5791200" y="388620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20" name="AutoShape 8"/>
          <p:cNvSpPr>
            <a:spLocks noChangeArrowheads="1"/>
          </p:cNvSpPr>
          <p:nvPr/>
        </p:nvSpPr>
        <p:spPr bwMode="auto">
          <a:xfrm>
            <a:off x="914400" y="419100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21" name="AutoShape 8"/>
          <p:cNvSpPr>
            <a:spLocks noChangeArrowheads="1"/>
          </p:cNvSpPr>
          <p:nvPr/>
        </p:nvSpPr>
        <p:spPr bwMode="auto">
          <a:xfrm>
            <a:off x="2438400" y="502920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22" name="AutoShape 8"/>
          <p:cNvSpPr>
            <a:spLocks noChangeArrowheads="1"/>
          </p:cNvSpPr>
          <p:nvPr/>
        </p:nvSpPr>
        <p:spPr bwMode="auto">
          <a:xfrm>
            <a:off x="4953000" y="502920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23" name="AutoShape 8"/>
          <p:cNvSpPr>
            <a:spLocks noChangeArrowheads="1"/>
          </p:cNvSpPr>
          <p:nvPr/>
        </p:nvSpPr>
        <p:spPr bwMode="auto">
          <a:xfrm>
            <a:off x="685800" y="563880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24" name="AutoShape 8"/>
          <p:cNvSpPr>
            <a:spLocks noChangeArrowheads="1"/>
          </p:cNvSpPr>
          <p:nvPr/>
        </p:nvSpPr>
        <p:spPr bwMode="auto">
          <a:xfrm>
            <a:off x="6781800" y="495300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25" name="AutoShape 8"/>
          <p:cNvSpPr>
            <a:spLocks noChangeArrowheads="1"/>
          </p:cNvSpPr>
          <p:nvPr/>
        </p:nvSpPr>
        <p:spPr bwMode="auto">
          <a:xfrm>
            <a:off x="3581400" y="403860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26" name="AutoShape 8"/>
          <p:cNvSpPr>
            <a:spLocks noChangeArrowheads="1"/>
          </p:cNvSpPr>
          <p:nvPr/>
        </p:nvSpPr>
        <p:spPr bwMode="auto">
          <a:xfrm>
            <a:off x="3810000" y="563880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2363698"/>
      </p:ext>
    </p:extLst>
  </p:cSld>
  <p:clrMapOvr>
    <a:masterClrMapping/>
  </p:clrMapOvr>
  <p:transition advTm="824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200"/>
                            </p:stCondLst>
                            <p:childTnLst>
                              <p:par>
                                <p:cTn id="26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200"/>
                            </p:stCondLst>
                            <p:childTnLst>
                              <p:par>
                                <p:cTn id="36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200"/>
                            </p:stCondLst>
                            <p:childTnLst>
                              <p:par>
                                <p:cTn id="46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1200"/>
                            </p:stCondLst>
                            <p:childTnLst>
                              <p:par>
                                <p:cTn id="56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4200"/>
                            </p:stCondLst>
                            <p:childTnLst>
                              <p:par>
                                <p:cTn id="66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7200"/>
                            </p:stCondLst>
                            <p:childTnLst>
                              <p:par>
                                <p:cTn id="76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200"/>
                            </p:stCondLst>
                            <p:childTnLst>
                              <p:par>
                                <p:cTn id="86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3200"/>
                            </p:stCondLst>
                            <p:childTnLst>
                              <p:par>
                                <p:cTn id="96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6200"/>
                            </p:stCondLst>
                            <p:childTnLst>
                              <p:par>
                                <p:cTn id="106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9200"/>
                            </p:stCondLst>
                            <p:childTnLst>
                              <p:par>
                                <p:cTn id="116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32200"/>
                            </p:stCondLst>
                            <p:childTnLst>
                              <p:par>
                                <p:cTn id="126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35200"/>
                            </p:stCondLst>
                            <p:childTnLst>
                              <p:par>
                                <p:cTn id="136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38200"/>
                            </p:stCondLst>
                            <p:childTnLst>
                              <p:par>
                                <p:cTn id="146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41200"/>
                            </p:stCondLst>
                            <p:childTnLst>
                              <p:par>
                                <p:cTn id="156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44200"/>
                            </p:stCondLst>
                            <p:childTnLst>
                              <p:par>
                                <p:cTn id="166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7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47200"/>
                            </p:stCondLst>
                            <p:childTnLst>
                              <p:par>
                                <p:cTn id="176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 build="p"/>
      <p:bldP spid="7" grpId="0" animBg="1"/>
      <p:bldP spid="7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11" descr="https://encrypted-tbn1.gstatic.com/images?q=tbn:ANd9GcQRofRkbPw-aqjrv912IFJaplHPSqQ6Vb4l_k782mgxHF_jCy-zV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8450" y="4238625"/>
            <a:ext cx="1962150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b="5227"/>
          <a:stretch>
            <a:fillRect/>
          </a:stretch>
        </p:blipFill>
        <p:spPr bwMode="auto">
          <a:xfrm>
            <a:off x="3581400" y="4267200"/>
            <a:ext cx="2657475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4191000"/>
            <a:ext cx="2076676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3200" y="1038225"/>
            <a:ext cx="2114550" cy="322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62400" y="1162050"/>
            <a:ext cx="2076450" cy="310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95400" y="1170296"/>
            <a:ext cx="2143125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Text Box 5"/>
          <p:cNvSpPr txBox="1">
            <a:spLocks noChangeArrowheads="1"/>
          </p:cNvSpPr>
          <p:nvPr/>
        </p:nvSpPr>
        <p:spPr bwMode="auto">
          <a:xfrm>
            <a:off x="152400" y="152400"/>
            <a:ext cx="8991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b="1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altLang="en-US" sz="2800" b="1" u="sng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1:</a:t>
            </a:r>
            <a:r>
              <a:rPr lang="en-US" alt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Cho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tên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gọi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hồ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đo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điện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11" descr="https://encrypted-tbn1.gstatic.com/images?q=tbn:ANd9GcQRofRkbPw-aqjrv912IFJaplHPSqQ6Vb4l_k782mgxHF_jCy-zV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>
            <a:lum bright="-20000" contrast="40000"/>
          </a:blip>
          <a:srcRect/>
          <a:stretch>
            <a:fillRect/>
          </a:stretch>
        </p:blipFill>
        <p:spPr bwMode="auto">
          <a:xfrm>
            <a:off x="5181600" y="1473841"/>
            <a:ext cx="3600450" cy="5384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>
            <a:lum bright="-20000" contrast="40000"/>
          </a:blip>
          <a:srcRect/>
          <a:stretch>
            <a:fillRect/>
          </a:stretch>
        </p:blipFill>
        <p:spPr bwMode="auto">
          <a:xfrm>
            <a:off x="381000" y="1524000"/>
            <a:ext cx="3657600" cy="531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Text Box 5"/>
          <p:cNvSpPr txBox="1">
            <a:spLocks noChangeArrowheads="1"/>
          </p:cNvSpPr>
          <p:nvPr/>
        </p:nvSpPr>
        <p:spPr bwMode="auto">
          <a:xfrm>
            <a:off x="152400" y="391180"/>
            <a:ext cx="8991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b="1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altLang="en-US" sz="2800" b="1" u="sng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2:</a:t>
            </a:r>
            <a:r>
              <a:rPr lang="en-US" alt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Tìm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hiểu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ký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hiệu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ghi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hồ</a:t>
            </a:r>
            <a:endParaRPr lang="en-US" altLang="en-US" sz="28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2016456" y="990600"/>
            <a:ext cx="2479344" cy="2030104"/>
            <a:chOff x="2016456" y="990600"/>
            <a:chExt cx="2479344" cy="2030104"/>
          </a:xfrm>
        </p:grpSpPr>
        <p:cxnSp>
          <p:nvCxnSpPr>
            <p:cNvPr id="11" name="Straight Arrow Connector 10"/>
            <p:cNvCxnSpPr/>
            <p:nvPr/>
          </p:nvCxnSpPr>
          <p:spPr>
            <a:xfrm flipH="1">
              <a:off x="2438400" y="990600"/>
              <a:ext cx="2057400" cy="16764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2016456" y="2487304"/>
              <a:ext cx="457200" cy="533400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841008" y="990600"/>
            <a:ext cx="1654792" cy="2403144"/>
            <a:chOff x="2841008" y="990600"/>
            <a:chExt cx="1654792" cy="2403144"/>
          </a:xfrm>
        </p:grpSpPr>
        <p:cxnSp>
          <p:nvCxnSpPr>
            <p:cNvPr id="12" name="Straight Arrow Connector 11"/>
            <p:cNvCxnSpPr/>
            <p:nvPr/>
          </p:nvCxnSpPr>
          <p:spPr>
            <a:xfrm flipH="1">
              <a:off x="3200400" y="990600"/>
              <a:ext cx="1295400" cy="19050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Oval 23"/>
            <p:cNvSpPr/>
            <p:nvPr/>
          </p:nvSpPr>
          <p:spPr>
            <a:xfrm>
              <a:off x="2841008" y="2860344"/>
              <a:ext cx="838200" cy="533400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495800" y="990600"/>
            <a:ext cx="2688608" cy="1975512"/>
            <a:chOff x="4495800" y="990600"/>
            <a:chExt cx="2688608" cy="1975512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4495800" y="990600"/>
              <a:ext cx="2209800" cy="16002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Oval 25"/>
            <p:cNvSpPr/>
            <p:nvPr/>
          </p:nvSpPr>
          <p:spPr>
            <a:xfrm>
              <a:off x="6651008" y="2508912"/>
              <a:ext cx="533400" cy="4572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495800" y="990600"/>
            <a:ext cx="3810000" cy="2362200"/>
            <a:chOff x="4495800" y="990600"/>
            <a:chExt cx="3810000" cy="2362200"/>
          </a:xfrm>
        </p:grpSpPr>
        <p:cxnSp>
          <p:nvCxnSpPr>
            <p:cNvPr id="19" name="Straight Arrow Connector 18"/>
            <p:cNvCxnSpPr/>
            <p:nvPr/>
          </p:nvCxnSpPr>
          <p:spPr>
            <a:xfrm>
              <a:off x="4495800" y="990600"/>
              <a:ext cx="3276600" cy="19050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Oval 26"/>
            <p:cNvSpPr/>
            <p:nvPr/>
          </p:nvSpPr>
          <p:spPr>
            <a:xfrm>
              <a:off x="7543800" y="2895600"/>
              <a:ext cx="762000" cy="457200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11" descr="https://encrypted-tbn1.gstatic.com/images?q=tbn:ANd9GcQRofRkbPw-aqjrv912IFJaplHPSqQ6Vb4l_k782mgxHF_jCy-zV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>
            <a:lum bright="-20000" contrast="40000"/>
          </a:blip>
          <a:srcRect/>
          <a:stretch>
            <a:fillRect/>
          </a:stretch>
        </p:blipFill>
        <p:spPr bwMode="auto">
          <a:xfrm>
            <a:off x="5181600" y="1473841"/>
            <a:ext cx="3600450" cy="5384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>
            <a:lum bright="-20000" contrast="40000"/>
          </a:blip>
          <a:srcRect/>
          <a:stretch>
            <a:fillRect/>
          </a:stretch>
        </p:blipFill>
        <p:spPr bwMode="auto">
          <a:xfrm>
            <a:off x="381000" y="1524000"/>
            <a:ext cx="3657600" cy="531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Text Box 5"/>
          <p:cNvSpPr txBox="1">
            <a:spLocks noChangeArrowheads="1"/>
          </p:cNvSpPr>
          <p:nvPr/>
        </p:nvSpPr>
        <p:spPr bwMode="auto">
          <a:xfrm>
            <a:off x="152400" y="228600"/>
            <a:ext cx="8991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b="1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altLang="en-US" sz="2800" b="1" u="sng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3:</a:t>
            </a:r>
            <a:r>
              <a:rPr lang="en-US" alt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Tìm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hiểu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chức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năng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hồ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đo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đo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đại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lượng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thang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đo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11" descr="https://encrypted-tbn1.gstatic.com/images?q=tbn:ANd9GcQRofRkbPw-aqjrv912IFJaplHPSqQ6Vb4l_k782mgxHF_jCy-zV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>
            <a:lum bright="-20000" contrast="40000"/>
          </a:blip>
          <a:srcRect/>
          <a:stretch>
            <a:fillRect/>
          </a:stretch>
        </p:blipFill>
        <p:spPr bwMode="auto">
          <a:xfrm>
            <a:off x="5181600" y="1473841"/>
            <a:ext cx="3600450" cy="5384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>
            <a:lum bright="-20000" contrast="40000"/>
          </a:blip>
          <a:srcRect/>
          <a:stretch>
            <a:fillRect/>
          </a:stretch>
        </p:blipFill>
        <p:spPr bwMode="auto">
          <a:xfrm>
            <a:off x="381000" y="1524000"/>
            <a:ext cx="3657600" cy="531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Text Box 5"/>
          <p:cNvSpPr txBox="1">
            <a:spLocks noChangeArrowheads="1"/>
          </p:cNvSpPr>
          <p:nvPr/>
        </p:nvSpPr>
        <p:spPr bwMode="auto">
          <a:xfrm>
            <a:off x="152400" y="228600"/>
            <a:ext cx="8991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b="1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altLang="en-US" sz="2800" b="1" u="sng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4:</a:t>
            </a:r>
            <a:r>
              <a:rPr lang="en-US" alt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Tìm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hiểu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cấu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tạo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bên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ngoài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hồ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đo</a:t>
            </a:r>
            <a:endParaRPr lang="en-US" altLang="en-US" sz="28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2286000" y="2362200"/>
            <a:ext cx="2209800" cy="1524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1524000" y="2362200"/>
            <a:ext cx="2971800" cy="2438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2590800" y="2362200"/>
            <a:ext cx="1905000" cy="2209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3352800" y="2362200"/>
            <a:ext cx="1143000" cy="2438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495800" y="2362200"/>
            <a:ext cx="2514600" cy="1524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495800" y="2362200"/>
            <a:ext cx="1676400" cy="2438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495800" y="2362200"/>
            <a:ext cx="3429000" cy="2286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4495800" y="2362200"/>
            <a:ext cx="2514600" cy="2362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500"/>
                            </p:stCondLst>
                            <p:childTnLst>
                              <p:par>
                                <p:cTn id="3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500"/>
                            </p:stCondLst>
                            <p:childTnLst>
                              <p:par>
                                <p:cTn id="4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500"/>
                            </p:stCondLst>
                            <p:childTnLst>
                              <p:par>
                                <p:cTn id="4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4841</TotalTime>
  <Words>88</Words>
  <Application>Microsoft Office PowerPoint</Application>
  <PresentationFormat>On-screen Show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Hoài Linh</dc:creator>
  <cp:lastModifiedBy>Nhan Laptop</cp:lastModifiedBy>
  <cp:revision>332</cp:revision>
  <dcterms:created xsi:type="dcterms:W3CDTF">2006-10-01T03:05:53Z</dcterms:created>
  <dcterms:modified xsi:type="dcterms:W3CDTF">2021-09-25T13:16:50Z</dcterms:modified>
</cp:coreProperties>
</file>